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2" r:id="rId10"/>
    <p:sldId id="267" r:id="rId11"/>
    <p:sldId id="263" r:id="rId12"/>
    <p:sldId id="261" r:id="rId13"/>
    <p:sldId id="269" r:id="rId14"/>
    <p:sldId id="270" r:id="rId15"/>
    <p:sldId id="271" r:id="rId16"/>
    <p:sldId id="274" r:id="rId17"/>
    <p:sldId id="272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DBCA5F-F5E8-45B5-96EE-E154F124CC7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90635-0F50-496B-95AA-162B6823DF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709" y="4048582"/>
            <a:ext cx="7486325" cy="1568226"/>
          </a:xfrm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Уладзімір Церабун,</a:t>
            </a:r>
            <a:b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сябра Беларускага Саюза мастакоў, скульптар, заслужаны дзеяч мастацтваў Рэспублікі Беларусь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746" y="5661248"/>
            <a:ext cx="6856586" cy="4839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2400" b="1" dirty="0" smtClean="0">
                <a:ln/>
                <a:solidFill>
                  <a:schemeClr val="accent3"/>
                </a:solidFill>
              </a:rPr>
              <a:t>Фотаальбом з асабістага архіву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D:\СНГ дакументы\ЭБ Гродна інфармацыя для ўсіх\Церабун У.В\Церабун У.В. мастак партрэ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44">
            <a:off x="948499" y="659485"/>
            <a:ext cx="4294207" cy="3288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НГ дакументы\ЭБ Гродна інфармацыя для ўсіх\Церабун У.В\Церабун У.В. мастак партрэт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376">
            <a:off x="5709464" y="587798"/>
            <a:ext cx="2177498" cy="335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400800" cy="7578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Працоўныя будні мастака Церабуна У.В.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5776" y="1628800"/>
            <a:ext cx="322218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100" dirty="0" smtClean="0"/>
              <a:t>«Крылатая». Праца над помнікам супрацоўнікам міліцыі, якія загінулі пры выкананні службовага і воінскага абавязкаў (у суаўтарстве з А.Крахалёвым), г.Гродна. 2004 г.</a:t>
            </a:r>
            <a:endParaRPr lang="ru-RU" sz="11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49313" y="4365104"/>
            <a:ext cx="2151489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100" dirty="0" err="1" smtClean="0"/>
              <a:t>Усталяваны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перад</a:t>
            </a:r>
            <a:r>
              <a:rPr lang="ru-RU" sz="1100" dirty="0" smtClean="0"/>
              <a:t> </a:t>
            </a:r>
            <a:r>
              <a:rPr lang="ru-RU" sz="1100" dirty="0" err="1" smtClean="0"/>
              <a:t>будынкам</a:t>
            </a:r>
            <a:r>
              <a:rPr lang="ru-RU" sz="1100" dirty="0" smtClean="0"/>
              <a:t> УУС </a:t>
            </a:r>
            <a:r>
              <a:rPr lang="ru-RU" sz="1100" dirty="0" err="1" smtClean="0"/>
              <a:t>Гродзенскага</a:t>
            </a:r>
            <a:r>
              <a:rPr lang="ru-RU" sz="1100" dirty="0" smtClean="0"/>
              <a:t> </a:t>
            </a:r>
            <a:r>
              <a:rPr lang="ru-RU" sz="1100" dirty="0" err="1" smtClean="0"/>
              <a:t>аблвыканкама</a:t>
            </a:r>
            <a:r>
              <a:rPr lang="ru-RU" sz="1100" dirty="0" smtClean="0"/>
              <a:t> </a:t>
            </a:r>
            <a:r>
              <a:rPr lang="ru-RU" sz="1100" dirty="0" err="1" smtClean="0"/>
              <a:t>вул</a:t>
            </a:r>
            <a:r>
              <a:rPr lang="ru-RU" sz="1100" dirty="0" smtClean="0"/>
              <a:t>. </a:t>
            </a:r>
            <a:r>
              <a:rPr lang="ru-RU" sz="1100" dirty="0" err="1" smtClean="0"/>
              <a:t>Акадэмічная</a:t>
            </a:r>
            <a:r>
              <a:rPr lang="ru-RU" sz="1100" dirty="0" smtClean="0"/>
              <a:t>, 3</a:t>
            </a:r>
            <a:r>
              <a:rPr lang="ru-RU" sz="1100" dirty="0"/>
              <a:t>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844215" cy="262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1655093"/>
            <a:ext cx="2123545" cy="413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40" y="1628800"/>
            <a:ext cx="235876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51855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336704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Працоўныя будні мастака Церабуна У.В.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3672408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Праца над скульптурай «Клёкат буслоў» да 500-годдзя заснавання г.Скідзеля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932040" y="1124744"/>
            <a:ext cx="316835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Усталяванне скульптуры «Клёкат буслоў» (г.Скідзель, 2008 год)</a:t>
            </a:r>
            <a:endParaRPr lang="ru-RU" sz="1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491">
            <a:off x="1158568" y="3376735"/>
            <a:ext cx="1768348" cy="242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92" y="2076262"/>
            <a:ext cx="2439137" cy="361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Архи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2229"/>
            <a:ext cx="2520280" cy="368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2624" y="620688"/>
            <a:ext cx="6400800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Працы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4124" y="1124744"/>
            <a:ext cx="3125788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200" dirty="0" smtClean="0"/>
              <a:t>Праца над скульптурнай кампазіцыяй анімалістычнага жанру для г.п.Зэльва з нагоды 750-годдзя, 2008 год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364088" y="1268760"/>
            <a:ext cx="3264521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200" dirty="0" smtClean="0"/>
              <a:t>Праца над скульптурнай кампазіцыяй «Свіцязянка». Возера Свіцязь, </a:t>
            </a:r>
            <a:r>
              <a:rPr lang="be-BY" sz="1200" dirty="0"/>
              <a:t>2007 год</a:t>
            </a:r>
            <a:endParaRPr lang="ru-RU" sz="1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329297" cy="349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8623"/>
            <a:ext cx="2203141" cy="3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61431"/>
            <a:ext cx="2943221" cy="18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43" y="3832852"/>
            <a:ext cx="1783173" cy="190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533131" y="548680"/>
            <a:ext cx="6400800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Працы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60685" y="1124744"/>
            <a:ext cx="7087608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400" dirty="0" smtClean="0"/>
              <a:t>Праца над скульптурнай кампазіцыяй «Мядзведжая акадэмія» для г.Смаргонь</a:t>
            </a:r>
            <a:endParaRPr lang="ru-RU" sz="1400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2524357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D:\СНГ дакументы\ЭБ Гродна інфармацыя для ўсіх\Церабун У.В\DSC00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81">
            <a:off x="6882555" y="1628516"/>
            <a:ext cx="1403442" cy="210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5704"/>
            <a:ext cx="3329340" cy="221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054">
            <a:off x="632446" y="1718383"/>
            <a:ext cx="1918229" cy="288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55" y="1889707"/>
            <a:ext cx="19939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396384" y="548680"/>
            <a:ext cx="6400800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Працы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idx="1"/>
          </p:nvPr>
        </p:nvSpPr>
        <p:spPr>
          <a:xfrm>
            <a:off x="899895" y="1052736"/>
            <a:ext cx="7078736" cy="523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Адкрыццё скульптурнай кампазіцыі «Мядзведжая акадэмія», г.Смаргонь. Сакавік, 2014 год.</a:t>
            </a:r>
            <a:endParaRPr lang="ru-RU" sz="1400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343">
            <a:off x="688070" y="1775010"/>
            <a:ext cx="2959107" cy="197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2" y="1845234"/>
            <a:ext cx="3398006" cy="226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66740"/>
            <a:ext cx="3086697" cy="205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D:\СНГ дакументы\ЭБ Гродна інфармацыя для ўсіх\Церабун У.В\DSC_0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84">
            <a:off x="5454858" y="4039419"/>
            <a:ext cx="2900788" cy="194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95" y="2649488"/>
            <a:ext cx="196866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400800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Працы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2786" y="1844824"/>
            <a:ext cx="466244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1187460"/>
            <a:ext cx="74168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e-BY" b="1" dirty="0" smtClean="0"/>
              <a:t>«Мядзведжая акадэмія» , </a:t>
            </a:r>
            <a:r>
              <a:rPr lang="be-BY" b="1" dirty="0" smtClean="0"/>
              <a:t>г.Смаргонь, </a:t>
            </a:r>
            <a:r>
              <a:rPr lang="be-BY" b="1" dirty="0" smtClean="0"/>
              <a:t>2014 год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14827" b="7233"/>
          <a:stretch/>
        </p:blipFill>
        <p:spPr bwMode="auto">
          <a:xfrm>
            <a:off x="5076056" y="1988840"/>
            <a:ext cx="36680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0800" cy="397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Працы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6696744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600" dirty="0" smtClean="0"/>
              <a:t>Помнік воінам-інтэрнацыяналістам Смаргоншчыны, якія загінулі пры выкананні воінскага абавязку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355976" y="1844824"/>
            <a:ext cx="3127375" cy="4583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be-BY" dirty="0" smtClean="0"/>
              <a:t>Смаргонь, 2014 год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178">
            <a:off x="758505" y="1931350"/>
            <a:ext cx="2531811" cy="379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428024" cy="295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Праца У.Церабуна над скульптурнымі кампазіцыямі мемарыяльнага комплексу памяці ахвяраўПершай сусветнай вайны, г.Смаргонь. </a:t>
            </a:r>
            <a:br>
              <a:rPr lang="be-BY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e-BY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Выканаўцы - аўтарскі калектыў пад кіраўніцтвам скульптара, лаўрэата Дзяржаўнай прэміі Беларусі А.Арцімовіча </a:t>
            </a:r>
            <a:endParaRPr lang="ru-RU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1844824"/>
            <a:ext cx="6480720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e-BY" sz="1400" dirty="0" smtClean="0"/>
              <a:t>Фрагменты МК «Бежанцы» і «Салдаты Першай сусветнай»</a:t>
            </a:r>
            <a:endParaRPr lang="ru-RU" sz="1400" dirty="0"/>
          </a:p>
        </p:txBody>
      </p:sp>
      <p:pic>
        <p:nvPicPr>
          <p:cNvPr id="12291" name="Picture 3" descr="D:\СНГ дакументы\ЭБ Гродна інфармацыя для ўсіх\Церабун У.В\Мемарыяльны комплекс памяці Першай Сусветнай вайны 1914-1917 дакументы праект Смаргонь\Часть мемориала защитникам Первая мировая война Сморгонь 1915-1917 проек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32448" cy="310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СНГ дакументы\ЭБ Гродна інфармацыя для ўсіх\Церабун У.В\Мемарыяльны комплекс памяці Першай Сусветнай вайны 1914-1917 дакументы праект Смаргонь\Часть мемориала защитникам Первая мировая война Сморгонь 1915-1917  проект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2064" cy="302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8" y="3392784"/>
            <a:ext cx="3486324" cy="232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56784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Усталяванне часткі МК памяці ахвяраў Першай сусветнай вайны.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г.Смаргонь, май 2014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Текст 5"/>
          <p:cNvSpPr>
            <a:spLocks noGrp="1"/>
          </p:cNvSpPr>
          <p:nvPr>
            <p:ph type="body" idx="1"/>
          </p:nvPr>
        </p:nvSpPr>
        <p:spPr>
          <a:xfrm>
            <a:off x="4031940" y="1646800"/>
            <a:ext cx="1368152" cy="1494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e-BY" sz="1100" dirty="0" smtClean="0"/>
              <a:t>«Ну вось, нарэшце, здзейснілася!», – сказаў працаўнік і творца У.Церабун</a:t>
            </a:r>
            <a:endParaRPr lang="ru-RU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/>
          <a:stretch/>
        </p:blipFill>
        <p:spPr bwMode="auto">
          <a:xfrm>
            <a:off x="611560" y="1268760"/>
            <a:ext cx="3384376" cy="215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14488"/>
            <a:ext cx="3457522" cy="230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08" y="1196752"/>
            <a:ext cx="3294048" cy="219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00800" cy="6137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Адкрыццё часткі МК памяці ахвяраў Першай сусветнай вайны. г.Смаргонь,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жнівень 2014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127375" cy="8640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100" dirty="0" err="1" smtClean="0"/>
              <a:t>Капліца</a:t>
            </a:r>
            <a:r>
              <a:rPr lang="ru-RU" sz="1100" dirty="0" smtClean="0"/>
              <a:t> і скульптуры </a:t>
            </a:r>
            <a:r>
              <a:rPr lang="be-BY" sz="1100" dirty="0"/>
              <a:t>цэнтральнай часткі мемарыяла</a:t>
            </a:r>
            <a:r>
              <a:rPr lang="ru-RU" sz="1100" dirty="0"/>
              <a:t>: </a:t>
            </a:r>
            <a:r>
              <a:rPr lang="be-BY" sz="1100" dirty="0"/>
              <a:t>«Крылаты геній салдацкай славы», «Бежанцы» «Салдаты Першай сусветнай</a:t>
            </a:r>
            <a:r>
              <a:rPr lang="be-BY" sz="1100" dirty="0" smtClean="0"/>
              <a:t>».</a:t>
            </a:r>
            <a:endParaRPr lang="ru-RU" sz="1100" dirty="0"/>
          </a:p>
        </p:txBody>
      </p:sp>
      <p:pic>
        <p:nvPicPr>
          <p:cNvPr id="1026" name="Picture 2" descr="C:\Documents and Settings\Администратор\Рабочий стол\Музей ад Церабуна з яго рэдакцыяй\Фота\CRW_98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4884"/>
            <a:ext cx="2044824" cy="30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Музей ад Церабуна з яго рэдакцыяй\Фота\DSC026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89439"/>
            <a:ext cx="216024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Рабочий стол\Музей ад Церабуна з яго рэдакцыяй\Фота\CRW_9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3048"/>
            <a:ext cx="3168000" cy="21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Музей ад Церабуна з яго рэдакцыяй\Фота\DSC02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8861"/>
            <a:ext cx="3243563" cy="23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60640" cy="4964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Сямейныя </a:t>
            </a:r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фота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412776"/>
            <a:ext cx="302433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400" dirty="0"/>
              <a:t>Бацькі мастака - Антаніна Антонаўна і Васіль Карнілавіч 1908 г.н</a:t>
            </a:r>
            <a:r>
              <a:rPr lang="be-BY" sz="1400" dirty="0" smtClean="0"/>
              <a:t>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148064" y="1268760"/>
            <a:ext cx="3096343" cy="890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Антаніна Антонаўна і Васіль Карнілавіч з сынамі Валодзем і Ульянам (Юрыем) 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3" y="2492896"/>
            <a:ext cx="4351257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2520280" cy="3279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46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4697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Уладзімір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Церабун</a:t>
            </a:r>
            <a:r>
              <a:rPr lang="ru-RU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дае</a:t>
            </a:r>
            <a:r>
              <a:rPr lang="ru-RU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7 </a:t>
            </a:r>
            <a:r>
              <a:rPr lang="ru-RU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парадаў</a:t>
            </a:r>
            <a:r>
              <a:rPr lang="ru-RU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 </a:t>
            </a:r>
            <a:r>
              <a:rPr lang="ru-RU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быць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шчаслівым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4968552" cy="3073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Парады </a:t>
            </a:r>
            <a:r>
              <a:rPr lang="ru-RU" sz="1400" dirty="0" err="1" smtClean="0">
                <a:solidFill>
                  <a:srgbClr val="FF0000"/>
                </a:solidFill>
              </a:rPr>
              <a:t>запісаныя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ў </a:t>
            </a:r>
            <a:r>
              <a:rPr lang="ru-RU" sz="1400" dirty="0" err="1">
                <a:solidFill>
                  <a:srgbClr val="FF0000"/>
                </a:solidFill>
              </a:rPr>
              <a:t>яго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штодзённіку</a:t>
            </a:r>
            <a:r>
              <a:rPr lang="ru-RU" sz="1400" dirty="0" smtClean="0">
                <a:solidFill>
                  <a:srgbClr val="FF0000"/>
                </a:solidFill>
              </a:rPr>
              <a:t>…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971600" y="1340768"/>
            <a:ext cx="7128792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solidFill>
                  <a:schemeClr val="tx1"/>
                </a:solidFill>
              </a:rPr>
              <a:t>1. </a:t>
            </a:r>
            <a:r>
              <a:rPr lang="ru-RU" sz="1300" b="1" dirty="0">
                <a:solidFill>
                  <a:srgbClr val="FF0000"/>
                </a:solidFill>
              </a:rPr>
              <a:t>Вера ў Бога. </a:t>
            </a:r>
            <a:r>
              <a:rPr lang="ru-RU" sz="1300" b="1" dirty="0" err="1">
                <a:solidFill>
                  <a:schemeClr val="tx1"/>
                </a:solidFill>
              </a:rPr>
              <a:t>Гэта</a:t>
            </a:r>
            <a:r>
              <a:rPr lang="ru-RU" sz="1300" b="1" dirty="0">
                <a:solidFill>
                  <a:schemeClr val="tx1"/>
                </a:solidFill>
              </a:rPr>
              <a:t> тое </a:t>
            </a:r>
            <a:r>
              <a:rPr lang="ru-RU" sz="1300" b="1" dirty="0" err="1">
                <a:solidFill>
                  <a:schemeClr val="tx1"/>
                </a:solidFill>
              </a:rPr>
              <a:t>недасягальнае</a:t>
            </a:r>
            <a:r>
              <a:rPr lang="ru-RU" sz="1300" b="1" dirty="0">
                <a:solidFill>
                  <a:schemeClr val="tx1"/>
                </a:solidFill>
              </a:rPr>
              <a:t>, да </a:t>
            </a:r>
            <a:r>
              <a:rPr lang="ru-RU" sz="1300" b="1" dirty="0" err="1">
                <a:solidFill>
                  <a:schemeClr val="tx1"/>
                </a:solidFill>
              </a:rPr>
              <a:t>якога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ўсё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жыццё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імкнешся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Чым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бліжэй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наблізішся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тым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большы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сэнс</a:t>
            </a:r>
            <a:r>
              <a:rPr lang="ru-RU" sz="1300" b="1" dirty="0">
                <a:solidFill>
                  <a:schemeClr val="tx1"/>
                </a:solidFill>
              </a:rPr>
              <a:t> у </a:t>
            </a:r>
            <a:r>
              <a:rPr lang="ru-RU" sz="1300" b="1" dirty="0" err="1">
                <a:solidFill>
                  <a:schemeClr val="tx1"/>
                </a:solidFill>
              </a:rPr>
              <a:t>твайго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жыцця</a:t>
            </a:r>
            <a:r>
              <a:rPr lang="ru-RU" sz="1300" b="1" dirty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2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Любоў</a:t>
            </a:r>
            <a:r>
              <a:rPr lang="ru-RU" sz="1300" b="1" dirty="0">
                <a:solidFill>
                  <a:srgbClr val="FF0000"/>
                </a:solidFill>
              </a:rPr>
              <a:t>. </a:t>
            </a:r>
            <a:r>
              <a:rPr lang="ru-RU" sz="1300" b="1" dirty="0">
                <a:solidFill>
                  <a:schemeClr val="tx1"/>
                </a:solidFill>
              </a:rPr>
              <a:t>Да </a:t>
            </a:r>
            <a:r>
              <a:rPr lang="ru-RU" sz="1300" b="1" dirty="0" err="1">
                <a:solidFill>
                  <a:schemeClr val="tx1"/>
                </a:solidFill>
              </a:rPr>
              <a:t>жыцця</a:t>
            </a:r>
            <a:r>
              <a:rPr lang="ru-RU" sz="1300" b="1" dirty="0">
                <a:solidFill>
                  <a:schemeClr val="tx1"/>
                </a:solidFill>
              </a:rPr>
              <a:t>, да </a:t>
            </a:r>
            <a:r>
              <a:rPr lang="ru-RU" sz="1300" b="1" dirty="0" err="1">
                <a:solidFill>
                  <a:schemeClr val="tx1"/>
                </a:solidFill>
              </a:rPr>
              <a:t>сям’і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Бо</a:t>
            </a:r>
            <a:r>
              <a:rPr lang="ru-RU" sz="1300" b="1" dirty="0">
                <a:solidFill>
                  <a:schemeClr val="tx1"/>
                </a:solidFill>
              </a:rPr>
              <a:t> мы </a:t>
            </a:r>
            <a:r>
              <a:rPr lang="ru-RU" sz="1300" b="1" dirty="0" err="1">
                <a:solidFill>
                  <a:schemeClr val="tx1"/>
                </a:solidFill>
              </a:rPr>
              <a:t>нарадзіліся</a:t>
            </a:r>
            <a:r>
              <a:rPr lang="ru-RU" sz="1300" b="1" dirty="0">
                <a:solidFill>
                  <a:schemeClr val="tx1"/>
                </a:solidFill>
              </a:rPr>
              <a:t> для </a:t>
            </a:r>
            <a:r>
              <a:rPr lang="ru-RU" sz="1300" b="1" dirty="0" err="1">
                <a:solidFill>
                  <a:schemeClr val="tx1"/>
                </a:solidFill>
              </a:rPr>
              <a:t>таго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каб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жыць</a:t>
            </a:r>
            <a:r>
              <a:rPr lang="ru-RU" sz="1300" b="1" dirty="0">
                <a:solidFill>
                  <a:schemeClr val="tx1"/>
                </a:solidFill>
              </a:rPr>
              <a:t> і </a:t>
            </a:r>
            <a:r>
              <a:rPr lang="ru-RU" sz="1300" b="1" dirty="0" err="1">
                <a:solidFill>
                  <a:schemeClr val="tx1"/>
                </a:solidFill>
              </a:rPr>
              <a:t>несці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гэтую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любоў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іншым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Таксама</a:t>
            </a:r>
            <a:r>
              <a:rPr lang="ru-RU" sz="1300" b="1" dirty="0">
                <a:solidFill>
                  <a:schemeClr val="tx1"/>
                </a:solidFill>
              </a:rPr>
              <a:t> важна і </a:t>
            </a:r>
            <a:r>
              <a:rPr lang="ru-RU" sz="1300" b="1" dirty="0" err="1">
                <a:solidFill>
                  <a:schemeClr val="tx1"/>
                </a:solidFill>
              </a:rPr>
              <a:t>каханне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паміж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мужчынам</a:t>
            </a:r>
            <a:r>
              <a:rPr lang="ru-RU" sz="1300" b="1" dirty="0">
                <a:solidFill>
                  <a:schemeClr val="tx1"/>
                </a:solidFill>
              </a:rPr>
              <a:t> і </a:t>
            </a:r>
            <a:r>
              <a:rPr lang="ru-RU" sz="1300" b="1" dirty="0" err="1">
                <a:solidFill>
                  <a:schemeClr val="tx1"/>
                </a:solidFill>
              </a:rPr>
              <a:t>жанчынай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 smtClean="0">
                <a:solidFill>
                  <a:schemeClr val="tx1"/>
                </a:solidFill>
              </a:rPr>
              <a:t>Няшчасны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>
                <a:solidFill>
                  <a:schemeClr val="tx1"/>
                </a:solidFill>
              </a:rPr>
              <a:t>той </a:t>
            </a:r>
            <a:r>
              <a:rPr lang="ru-RU" sz="1300" b="1" dirty="0" err="1">
                <a:solidFill>
                  <a:schemeClr val="tx1"/>
                </a:solidFill>
              </a:rPr>
              <a:t>чалавек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які</a:t>
            </a:r>
            <a:r>
              <a:rPr lang="ru-RU" sz="1300" b="1" dirty="0">
                <a:solidFill>
                  <a:schemeClr val="tx1"/>
                </a:solidFill>
              </a:rPr>
              <a:t> не </a:t>
            </a:r>
            <a:r>
              <a:rPr lang="ru-RU" sz="1300" b="1" dirty="0" err="1">
                <a:solidFill>
                  <a:schemeClr val="tx1"/>
                </a:solidFill>
              </a:rPr>
              <a:t>спазнаў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яго</a:t>
            </a:r>
            <a:r>
              <a:rPr lang="ru-RU" sz="1300" b="1" dirty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3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Нараджэнне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b="1" dirty="0" err="1">
                <a:solidFill>
                  <a:srgbClr val="FF0000"/>
                </a:solidFill>
              </a:rPr>
              <a:t>дзіцяці</a:t>
            </a:r>
            <a:r>
              <a:rPr lang="ru-RU" sz="1300" b="1" dirty="0">
                <a:solidFill>
                  <a:srgbClr val="FF0000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Гэта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сакральнае</a:t>
            </a:r>
            <a:r>
              <a:rPr lang="ru-RU" sz="1300" b="1" dirty="0">
                <a:solidFill>
                  <a:schemeClr val="tx1"/>
                </a:solidFill>
              </a:rPr>
              <a:t>. Важна </a:t>
            </a:r>
            <a:r>
              <a:rPr lang="ru-RU" sz="1300" b="1" dirty="0" err="1">
                <a:solidFill>
                  <a:schemeClr val="tx1"/>
                </a:solidFill>
              </a:rPr>
              <a:t>ведаць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што</a:t>
            </a:r>
            <a:r>
              <a:rPr lang="ru-RU" sz="1300" b="1" dirty="0">
                <a:solidFill>
                  <a:schemeClr val="tx1"/>
                </a:solidFill>
              </a:rPr>
              <a:t> такое ручка </a:t>
            </a:r>
            <a:r>
              <a:rPr lang="ru-RU" sz="1300" b="1" dirty="0" err="1">
                <a:solidFill>
                  <a:schemeClr val="tx1"/>
                </a:solidFill>
              </a:rPr>
              <a:t>дзіцяці</a:t>
            </a:r>
            <a:r>
              <a:rPr lang="ru-RU" sz="1300" b="1" dirty="0">
                <a:solidFill>
                  <a:schemeClr val="tx1"/>
                </a:solidFill>
              </a:rPr>
              <a:t>, якая </a:t>
            </a:r>
            <a:r>
              <a:rPr lang="ru-RU" sz="1300" b="1" dirty="0" err="1">
                <a:solidFill>
                  <a:schemeClr val="tx1"/>
                </a:solidFill>
              </a:rPr>
              <a:t>трымаецца</a:t>
            </a:r>
            <a:r>
              <a:rPr lang="ru-RU" sz="1300" b="1" dirty="0">
                <a:solidFill>
                  <a:schemeClr val="tx1"/>
                </a:solidFill>
              </a:rPr>
              <a:t> за твой палец, </a:t>
            </a:r>
            <a:r>
              <a:rPr lang="ru-RU" sz="1300" b="1" dirty="0" err="1">
                <a:solidFill>
                  <a:schemeClr val="tx1"/>
                </a:solidFill>
              </a:rPr>
              <a:t>яго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першыя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крокі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першыя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словы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Трэба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прайсці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праз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гэта</a:t>
            </a:r>
            <a:r>
              <a:rPr lang="ru-RU" sz="1300" b="1" dirty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4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Асалода</a:t>
            </a:r>
            <a:r>
              <a:rPr lang="ru-RU" sz="1300" b="1" dirty="0">
                <a:solidFill>
                  <a:srgbClr val="FF0000"/>
                </a:solidFill>
              </a:rPr>
              <a:t> ад </a:t>
            </a:r>
            <a:r>
              <a:rPr lang="ru-RU" sz="1300" b="1" dirty="0" err="1">
                <a:solidFill>
                  <a:srgbClr val="FF0000"/>
                </a:solidFill>
              </a:rPr>
              <a:t>працы</a:t>
            </a:r>
            <a:r>
              <a:rPr lang="ru-RU" sz="1300" b="1" dirty="0">
                <a:solidFill>
                  <a:srgbClr val="FF0000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Трэба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атрымліваць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асалоду</a:t>
            </a:r>
            <a:r>
              <a:rPr lang="ru-RU" sz="1300" b="1" dirty="0">
                <a:solidFill>
                  <a:schemeClr val="tx1"/>
                </a:solidFill>
              </a:rPr>
              <a:t> ад любой справы, </a:t>
            </a:r>
            <a:r>
              <a:rPr lang="ru-RU" sz="1300" b="1" dirty="0" err="1">
                <a:solidFill>
                  <a:schemeClr val="tx1"/>
                </a:solidFill>
              </a:rPr>
              <a:t>якой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займаешся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Асабліва</a:t>
            </a:r>
            <a:r>
              <a:rPr lang="ru-RU" sz="1300" b="1" dirty="0">
                <a:solidFill>
                  <a:schemeClr val="tx1"/>
                </a:solidFill>
              </a:rPr>
              <a:t> ад той, </a:t>
            </a:r>
            <a:r>
              <a:rPr lang="ru-RU" sz="1300" b="1" dirty="0" err="1">
                <a:solidFill>
                  <a:schemeClr val="tx1"/>
                </a:solidFill>
              </a:rPr>
              <a:t>якой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займаешся</a:t>
            </a:r>
            <a:r>
              <a:rPr lang="ru-RU" sz="1300" b="1" dirty="0">
                <a:solidFill>
                  <a:schemeClr val="tx1"/>
                </a:solidFill>
              </a:rPr>
              <a:t> большую </a:t>
            </a:r>
            <a:r>
              <a:rPr lang="ru-RU" sz="1300" b="1" dirty="0" err="1">
                <a:solidFill>
                  <a:schemeClr val="tx1"/>
                </a:solidFill>
              </a:rPr>
              <a:t>частку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свайго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жыцця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Нават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калі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закладваеш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падмурак</a:t>
            </a:r>
            <a:r>
              <a:rPr lang="ru-RU" sz="1300" b="1" dirty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5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Сяброўства</a:t>
            </a:r>
            <a:r>
              <a:rPr lang="ru-RU" sz="1300" b="1" dirty="0">
                <a:solidFill>
                  <a:srgbClr val="FF0000"/>
                </a:solidFill>
              </a:rPr>
              <a:t>.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Сваякі</a:t>
            </a:r>
            <a:r>
              <a:rPr lang="ru-RU" sz="1300" b="1" dirty="0">
                <a:solidFill>
                  <a:schemeClr val="tx1"/>
                </a:solidFill>
              </a:rPr>
              <a:t> не </a:t>
            </a:r>
            <a:r>
              <a:rPr lang="ru-RU" sz="1300" b="1" dirty="0" err="1">
                <a:solidFill>
                  <a:schemeClr val="tx1"/>
                </a:solidFill>
              </a:rPr>
              <a:t>заўсёды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могуць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дапамагаць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адзін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аднаму</a:t>
            </a:r>
            <a:r>
              <a:rPr lang="ru-RU" sz="1300" b="1" dirty="0">
                <a:solidFill>
                  <a:schemeClr val="tx1"/>
                </a:solidFill>
              </a:rPr>
              <a:t> па </a:t>
            </a:r>
            <a:r>
              <a:rPr lang="ru-RU" sz="1300" b="1" dirty="0" err="1">
                <a:solidFill>
                  <a:schemeClr val="tx1"/>
                </a:solidFill>
              </a:rPr>
              <a:t>жыцці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Таму</a:t>
            </a:r>
            <a:r>
              <a:rPr lang="ru-RU" sz="1300" b="1" dirty="0">
                <a:solidFill>
                  <a:schemeClr val="tx1"/>
                </a:solidFill>
              </a:rPr>
              <a:t> важна, </a:t>
            </a:r>
            <a:r>
              <a:rPr lang="ru-RU" sz="1300" b="1" dirty="0" err="1">
                <a:solidFill>
                  <a:schemeClr val="tx1"/>
                </a:solidFill>
              </a:rPr>
              <a:t>каб</a:t>
            </a:r>
            <a:r>
              <a:rPr lang="ru-RU" sz="1300" b="1" dirty="0">
                <a:solidFill>
                  <a:schemeClr val="tx1"/>
                </a:solidFill>
              </a:rPr>
              <a:t> было </a:t>
            </a:r>
            <a:r>
              <a:rPr lang="ru-RU" sz="1300" b="1" dirty="0" err="1">
                <a:solidFill>
                  <a:schemeClr val="tx1"/>
                </a:solidFill>
              </a:rPr>
              <a:t>каму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пазваніць</a:t>
            </a:r>
            <a:r>
              <a:rPr lang="ru-RU" sz="1300" b="1" dirty="0">
                <a:solidFill>
                  <a:schemeClr val="tx1"/>
                </a:solidFill>
              </a:rPr>
              <a:t> у </a:t>
            </a:r>
            <a:r>
              <a:rPr lang="ru-RU" sz="1300" b="1" dirty="0" err="1">
                <a:solidFill>
                  <a:schemeClr val="tx1"/>
                </a:solidFill>
              </a:rPr>
              <a:t>складаную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хвіліну</a:t>
            </a:r>
            <a:r>
              <a:rPr lang="ru-RU" sz="1300" b="1" dirty="0">
                <a:solidFill>
                  <a:schemeClr val="tx1"/>
                </a:solidFill>
              </a:rPr>
              <a:t>. Часам </a:t>
            </a:r>
            <a:r>
              <a:rPr lang="ru-RU" sz="1300" b="1" dirty="0" err="1">
                <a:solidFill>
                  <a:schemeClr val="tx1"/>
                </a:solidFill>
              </a:rPr>
              <a:t>сяброўства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становіцца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вышэй</a:t>
            </a:r>
            <a:r>
              <a:rPr lang="ru-RU" sz="1300" b="1" dirty="0">
                <a:solidFill>
                  <a:schemeClr val="tx1"/>
                </a:solidFill>
              </a:rPr>
              <a:t> за </a:t>
            </a:r>
            <a:r>
              <a:rPr lang="ru-RU" sz="1300" b="1" dirty="0" err="1">
                <a:solidFill>
                  <a:schemeClr val="tx1"/>
                </a:solidFill>
              </a:rPr>
              <a:t>каханне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chemeClr val="tx1"/>
                </a:solidFill>
              </a:rPr>
              <a:t>Гэта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самае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галоўнае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багацце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да­дзенае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далёка</a:t>
            </a:r>
            <a:r>
              <a:rPr lang="ru-RU" sz="1300" b="1" dirty="0">
                <a:solidFill>
                  <a:schemeClr val="tx1"/>
                </a:solidFill>
              </a:rPr>
              <a:t> не </a:t>
            </a:r>
            <a:r>
              <a:rPr lang="ru-RU" sz="1300" b="1" dirty="0" err="1">
                <a:solidFill>
                  <a:schemeClr val="tx1"/>
                </a:solidFill>
              </a:rPr>
              <a:t>ўсім</a:t>
            </a:r>
            <a:r>
              <a:rPr lang="ru-RU" sz="1300" b="1" dirty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6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Інтымныя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b="1" dirty="0" err="1">
                <a:solidFill>
                  <a:srgbClr val="FF0000"/>
                </a:solidFill>
              </a:rPr>
              <a:t>адносіны</a:t>
            </a:r>
            <a:r>
              <a:rPr lang="ru-RU" sz="1300" b="1" dirty="0">
                <a:solidFill>
                  <a:srgbClr val="FF0000"/>
                </a:solidFill>
              </a:rPr>
              <a:t>. </a:t>
            </a:r>
            <a:r>
              <a:rPr lang="ru-RU" sz="1300" b="1" dirty="0">
                <a:solidFill>
                  <a:schemeClr val="tx1"/>
                </a:solidFill>
              </a:rPr>
              <a:t>Бог </a:t>
            </a:r>
            <a:r>
              <a:rPr lang="ru-RU" sz="1300" b="1" dirty="0" err="1">
                <a:solidFill>
                  <a:schemeClr val="tx1"/>
                </a:solidFill>
              </a:rPr>
              <a:t>узнагародзіў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людзей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біялагічнымі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адносінамі</a:t>
            </a:r>
            <a:r>
              <a:rPr lang="ru-RU" sz="1300" b="1" dirty="0">
                <a:solidFill>
                  <a:schemeClr val="tx1"/>
                </a:solidFill>
              </a:rPr>
              <a:t>. У нас на </a:t>
            </a:r>
            <a:r>
              <a:rPr lang="ru-RU" sz="1300" b="1" dirty="0" err="1">
                <a:solidFill>
                  <a:schemeClr val="tx1"/>
                </a:solidFill>
              </a:rPr>
              <a:t>гэта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глядзяць</a:t>
            </a:r>
            <a:r>
              <a:rPr lang="ru-RU" sz="1300" b="1" dirty="0">
                <a:solidFill>
                  <a:schemeClr val="tx1"/>
                </a:solidFill>
              </a:rPr>
              <a:t> як на </a:t>
            </a:r>
            <a:r>
              <a:rPr lang="ru-RU" sz="1300" b="1" dirty="0" err="1">
                <a:solidFill>
                  <a:schemeClr val="tx1"/>
                </a:solidFill>
              </a:rPr>
              <a:t>штосьці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сарамлівае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ці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наадварот</a:t>
            </a:r>
            <a:r>
              <a:rPr lang="ru-RU" sz="1300" b="1" dirty="0">
                <a:solidFill>
                  <a:schemeClr val="tx1"/>
                </a:solidFill>
              </a:rPr>
              <a:t>, – </a:t>
            </a:r>
            <a:r>
              <a:rPr lang="ru-RU" sz="1300" b="1" dirty="0" err="1">
                <a:solidFill>
                  <a:schemeClr val="tx1"/>
                </a:solidFill>
              </a:rPr>
              <a:t>усёдазволенае</a:t>
            </a:r>
            <a:r>
              <a:rPr lang="ru-RU" sz="1300" b="1" dirty="0">
                <a:solidFill>
                  <a:schemeClr val="tx1"/>
                </a:solidFill>
              </a:rPr>
              <a:t>. Але </a:t>
            </a:r>
            <a:r>
              <a:rPr lang="ru-RU" sz="1300" b="1" dirty="0" err="1">
                <a:solidFill>
                  <a:schemeClr val="tx1"/>
                </a:solidFill>
              </a:rPr>
              <a:t>гармонія</a:t>
            </a:r>
            <a:r>
              <a:rPr lang="ru-RU" sz="1300" b="1" dirty="0">
                <a:solidFill>
                  <a:schemeClr val="tx1"/>
                </a:solidFill>
              </a:rPr>
              <a:t> ў </a:t>
            </a:r>
            <a:r>
              <a:rPr lang="ru-RU" sz="1300" b="1" dirty="0" err="1">
                <a:solidFill>
                  <a:schemeClr val="tx1"/>
                </a:solidFill>
              </a:rPr>
              <a:t>гэтых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адносінах</a:t>
            </a:r>
            <a:r>
              <a:rPr lang="ru-RU" sz="1300" b="1" dirty="0">
                <a:solidFill>
                  <a:schemeClr val="tx1"/>
                </a:solidFill>
              </a:rPr>
              <a:t> – </a:t>
            </a:r>
            <a:r>
              <a:rPr lang="ru-RU" sz="1300" b="1" dirty="0" err="1">
                <a:solidFill>
                  <a:schemeClr val="tx1"/>
                </a:solidFill>
              </a:rPr>
              <a:t>найвялікшая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</a:rPr>
              <a:t>радасць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7</a:t>
            </a:r>
            <a:r>
              <a:rPr lang="ru-RU" sz="1300" b="1" dirty="0">
                <a:solidFill>
                  <a:schemeClr val="tx1"/>
                </a:solidFill>
              </a:rPr>
              <a:t>. </a:t>
            </a:r>
            <a:r>
              <a:rPr lang="ru-RU" sz="1300" b="1" dirty="0" err="1">
                <a:solidFill>
                  <a:srgbClr val="FF0000"/>
                </a:solidFill>
              </a:rPr>
              <a:t>Грошы</a:t>
            </a:r>
            <a:r>
              <a:rPr lang="ru-RU" sz="1300" b="1" dirty="0">
                <a:solidFill>
                  <a:srgbClr val="FF0000"/>
                </a:solidFill>
              </a:rPr>
              <a:t>.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Вынік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ўсяго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вышэйзгаданага</a:t>
            </a:r>
            <a:r>
              <a:rPr lang="ru-RU" sz="1300" b="1" dirty="0">
                <a:solidFill>
                  <a:schemeClr val="tx1"/>
                </a:solidFill>
              </a:rPr>
              <a:t>. Болей, </a:t>
            </a:r>
            <a:r>
              <a:rPr lang="ru-RU" sz="1300" b="1" dirty="0" err="1">
                <a:solidFill>
                  <a:schemeClr val="tx1"/>
                </a:solidFill>
              </a:rPr>
              <a:t>меней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</a:rPr>
              <a:t>але, </a:t>
            </a:r>
            <a:r>
              <a:rPr lang="ru-RU" sz="1300" b="1" dirty="0" err="1">
                <a:solidFill>
                  <a:schemeClr val="tx1"/>
                </a:solidFill>
              </a:rPr>
              <a:t>галоўнае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каб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іх</a:t>
            </a:r>
            <a:r>
              <a:rPr lang="ru-RU" sz="1300" b="1" dirty="0">
                <a:solidFill>
                  <a:schemeClr val="tx1"/>
                </a:solidFill>
              </a:rPr>
              <a:t> хапала для </a:t>
            </a:r>
            <a:r>
              <a:rPr lang="ru-RU" sz="1300" b="1" dirty="0" err="1">
                <a:solidFill>
                  <a:schemeClr val="tx1"/>
                </a:solidFill>
              </a:rPr>
              <a:t>таго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каб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адчуваць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сябе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чалавекам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192688" cy="4244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Сямейныя </a:t>
            </a:r>
            <a:r>
              <a:rPr lang="be-BY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фота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4262" y="1091630"/>
            <a:ext cx="3879011" cy="13766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200" dirty="0" smtClean="0"/>
              <a:t>Бацька Васіль Карнілавіч (сядзіць у цэнтры) з дзяцьмі (злева – направа) Канстанцінам (экскаватаршчык), Ульянам (мызыка-цымбаліст), Надзеяй (швачка), Мікалаем (токар), Міхалам (урач-ветэрынар), Уладзімірам (мастак) 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292080" y="1556792"/>
            <a:ext cx="3168352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Скульптар Церабун У.В. у сваёй творчай майстэрні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364422" cy="3031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02173"/>
            <a:ext cx="2736016" cy="3530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1328375" y="5642568"/>
            <a:ext cx="2366843" cy="422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100" dirty="0" smtClean="0"/>
              <a:t>Фота 1982 года, г.Смаргонь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Вучоба мастака Церабуна </a:t>
            </a:r>
            <a:r>
              <a:rPr lang="be-BY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У.В. ў Беларускім дзяржаўным тэатральна-мастацкім інстытуце (г.Мінск) на аддзяленні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скульптуры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74441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400" dirty="0" smtClean="0"/>
              <a:t>Аднакласнікі ля помніка </a:t>
            </a:r>
            <a:r>
              <a:rPr lang="be-BY" sz="1400" dirty="0" smtClean="0"/>
              <a:t>Перамогі. Мінск</a:t>
            </a:r>
            <a:r>
              <a:rPr lang="be-BY" sz="1400" dirty="0" smtClean="0"/>
              <a:t>. </a:t>
            </a:r>
            <a:r>
              <a:rPr lang="be-BY" sz="1400" dirty="0" smtClean="0"/>
              <a:t>1970.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400" dirty="0" smtClean="0"/>
              <a:t>Церабун </a:t>
            </a:r>
            <a:r>
              <a:rPr lang="be-BY" sz="1400" dirty="0" smtClean="0"/>
              <a:t>У. – другі злева.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60032" y="1700808"/>
            <a:ext cx="3672408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400" dirty="0" smtClean="0"/>
              <a:t>Аднакласнікі ў Крэва. У.Церабун – у цэнтры. З правага боку – паэт У.Някляеў</a:t>
            </a:r>
            <a:endParaRPr lang="ru-RU" sz="1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" y="2708920"/>
            <a:ext cx="3885133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939240" cy="2809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90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4008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Вучоба мастака Церабуна </a:t>
            </a:r>
            <a:r>
              <a:rPr lang="be-BY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У.В. ў Беларускім дзяржаўным тэатральна-мастацкім інстытуце (г.Мінск) на аддзяленні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скульптуры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3744416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400" dirty="0" smtClean="0"/>
              <a:t>Перавод  у цвёрды матэрыял – мармур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148064" y="1700808"/>
            <a:ext cx="2840360" cy="448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be-BY" dirty="0"/>
              <a:t>У вучэбным </a:t>
            </a:r>
            <a:r>
              <a:rPr lang="be-BY" dirty="0" smtClean="0"/>
              <a:t>працэсе…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4056410" cy="3080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664296" cy="3328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08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Вучоба мастака Церабуна </a:t>
            </a:r>
            <a:r>
              <a:rPr lang="be-BY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У.В. ў Беларускім дзяржаўным тэатральна-мастацкім інстытуце (г.Мінск) на аддзяленні </a:t>
            </a:r>
            <a:r>
              <a:rPr lang="be-BY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скульптуры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384376" cy="4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be-BY" dirty="0" smtClean="0"/>
              <a:t>У цымбальным аркестры…</a:t>
            </a:r>
            <a:endParaRPr lang="ru-RU" dirty="0"/>
          </a:p>
        </p:txBody>
      </p:sp>
      <p:sp>
        <p:nvSpPr>
          <p:cNvPr id="10" name="Текст 5"/>
          <p:cNvSpPr>
            <a:spLocks noGrp="1"/>
          </p:cNvSpPr>
          <p:nvPr>
            <p:ph type="body" sz="half" idx="3"/>
          </p:nvPr>
        </p:nvSpPr>
        <p:spPr>
          <a:xfrm>
            <a:off x="5004048" y="1628800"/>
            <a:ext cx="3312368" cy="818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be-BY" sz="1200" dirty="0" smtClean="0"/>
              <a:t>Трэці курс. 1970 год. Злева -скульптар, народны мастак БССР, прафесар А.А.Бембель </a:t>
            </a:r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01406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916242" cy="2650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22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СНГ дакументы\ЭБ Гродна інфармацыя для ўсіх\Церабун У.В\Церабун У.В. мастак У працы над комплексам Даль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56220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2647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be-BY" sz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be-BY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1972 г. у Беларускім дзяржаўным тэатральна-мастацкім інстытуце аб’явілі конкурс на лепшы праект помніка вёсцы </a:t>
            </a:r>
            <a:r>
              <a:rPr lang="be-BY" sz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Дальва, спаленай фашыстамі разам з жыхарамі ў 1944 годзе. </a:t>
            </a:r>
            <a:r>
              <a:rPr lang="be-BY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Пераможцам стаў трэццякурснік аддзялення скульптуры мастацкага </a:t>
            </a:r>
            <a:r>
              <a:rPr lang="be-BY" sz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факультэта </a:t>
            </a:r>
            <a:r>
              <a:rPr lang="be-BY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Уладзмір Церабун. Праект стаў яго дыпломнай работай. </a:t>
            </a:r>
            <a:endParaRPr lang="ru-RU" sz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2562203" cy="30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e-BY" sz="1200" dirty="0" smtClean="0"/>
              <a:t>Праца над МК «Дальва» 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701445" y="1627223"/>
            <a:ext cx="4334513" cy="5776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100" dirty="0" smtClean="0"/>
              <a:t>Абарона дыплома маладога скульптара Церабуна У.В. З кошычкам грыбоў - народны мастак Беларусі Бембель А.А.</a:t>
            </a:r>
            <a:endParaRPr lang="ru-RU" sz="1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809203"/>
            <a:ext cx="2927553" cy="2068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69034"/>
            <a:ext cx="2268024" cy="1629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СНГ дакументы\ЭБ Гродна інфармацыя для ўсіх\Церабун У.В\Церабун У.В. мастак Прысутныя на абароне дыплома Церабуна У.В. МК Дальва 1973 год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84782"/>
            <a:ext cx="2692682" cy="1864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НГ дакументы\ЭБ Гродна інфармацыя для ўсіх\Церабун У.В\Церабун У.В. мастак Прысутныя на абароне дыплома Церабуна У.В. МК Дальва 1973 год з карзінкай народны мастак Беларусі А.А.Бембе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03" y="4271624"/>
            <a:ext cx="1800000" cy="1662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СНГ дакументы\ЭБ Гродна інфармацыя для ўсіх\Церабун У.В\Церабун У.В. мастак зправа Абарона дыплома МК Дальва 1973 год 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570039" cy="1711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40408" cy="3977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Працоўныя будні маладога скульптара Церабуна У.В.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2736304" cy="379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be-BY" dirty="0" smtClean="0"/>
              <a:t>Работа над скульптурай…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3127375" cy="376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be-BY" dirty="0" smtClean="0"/>
              <a:t>У творчай майстэрні…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1"/>
            <a:ext cx="2880320" cy="2036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СНГ дакументы\ЭБ Гродна інфармацыя для ўсіх\Церабун У.В\Церабун У.В. мастак, за работай над партрэтам В.Быка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39" y="3789040"/>
            <a:ext cx="2489513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658465" y="4005064"/>
            <a:ext cx="122413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e-BY" sz="1100" dirty="0" smtClean="0"/>
              <a:t>Са скульптурай пісьменніка Васіля Быкава</a:t>
            </a:r>
            <a:endParaRPr lang="ru-RU" sz="1100" dirty="0"/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99515"/>
            <a:ext cx="4068000" cy="2837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10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00800" cy="4697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Фотаздымкі з архіву Церабуна У.В. 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66015" y="1265932"/>
            <a:ext cx="3501420" cy="650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200" dirty="0" smtClean="0"/>
              <a:t>Адкрыццё творчай выставы. г.Ленінград. На першым плане – скульптар М.К.Анікушын з жонкай 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444208" y="4725144"/>
            <a:ext cx="2138869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e-BY" sz="1050" dirty="0" smtClean="0"/>
              <a:t>Побач са скульптурай «Ветразь» (г.Гродна, ля гасцініцы «Турыст», 1992 г.)</a:t>
            </a:r>
            <a:endParaRPr lang="ru-RU" sz="105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8" y="1988840"/>
            <a:ext cx="359893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2176193" cy="3399566"/>
          </a:xfrm>
        </p:spPr>
      </p:pic>
      <p:pic>
        <p:nvPicPr>
          <p:cNvPr id="4098" name="Picture 2" descr="D:\СНГ дакументы\ЭБ Гродна інфармацыя для ўсіх\Церабун У.В\Церабун У.В. мастак партрэт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65" y="3861048"/>
            <a:ext cx="231031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НГ дакументы\ЭБ Гродна інфармацыя для ўсіх\Церабун У.В\Церабун У.В. мастак партрэ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20" y="1268760"/>
            <a:ext cx="20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1206</TotalTime>
  <Words>836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Уладзімір Церабун, сябра Беларускага Саюза мастакоў, скульптар, заслужаны дзеяч мастацтваў Рэспублікі Беларусь</vt:lpstr>
      <vt:lpstr>Сямейныя фота</vt:lpstr>
      <vt:lpstr>Сямейныя фота</vt:lpstr>
      <vt:lpstr>Вучоба мастака Церабуна У.В. ў Беларускім дзяржаўным тэатральна-мастацкім інстытуце (г.Мінск) на аддзяленні скульптуры</vt:lpstr>
      <vt:lpstr>Вучоба мастака Церабуна У.В. ў Беларускім дзяржаўным тэатральна-мастацкім інстытуце (г.Мінск) на аддзяленні скульптуры</vt:lpstr>
      <vt:lpstr>Вучоба мастака Церабуна У.В. ў Беларускім дзяржаўным тэатральна-мастацкім інстытуце (г.Мінск) на аддзяленні скульптуры</vt:lpstr>
      <vt:lpstr>У 1972 г. у Беларускім дзяржаўным тэатральна-мастацкім інстытуце аб’явілі конкурс на лепшы праект помніка вёсцы Дальва, спаленай фашыстамі разам з жыхарамі ў 1944 годзе. Пераможцам стаў трэццякурснік аддзялення скульптуры мастацкага факультэта Уладзмір Церабун. Праект стаў яго дыпломнай работай. </vt:lpstr>
      <vt:lpstr>Працоўныя будні маладога скульптара Церабуна У.В.</vt:lpstr>
      <vt:lpstr>Фотаздымкі з архіву Церабуна У.В. </vt:lpstr>
      <vt:lpstr>Працоўныя будні мастака Церабуна У.В.</vt:lpstr>
      <vt:lpstr>Працоўныя будні мастака Церабуна У.В.</vt:lpstr>
      <vt:lpstr>Працы скульптара Церабуна У.В.</vt:lpstr>
      <vt:lpstr>Працы скульптара Церабуна У.В.</vt:lpstr>
      <vt:lpstr>Працы скульптара Церабуна У.В.</vt:lpstr>
      <vt:lpstr>Працы скульптара Церабуна У.В.</vt:lpstr>
      <vt:lpstr>Працы скульптара Церабуна У.В.</vt:lpstr>
      <vt:lpstr>Праца У.Церабуна над скульптурнымі кампазіцыямі мемарыяльнага комплексу памяці ахвяраўПершай сусветнай вайны, г.Смаргонь.  Выканаўцы - аўтарскі калектыў пад кіраўніцтвам скульптара, лаўрэата Дзяржаўнай прэміі Беларусі А.Арцімовіча </vt:lpstr>
      <vt:lpstr>Усталяванне часткі МК памяці ахвяраў Першай сусветнай вайны. г.Смаргонь, май 2014 года.</vt:lpstr>
      <vt:lpstr>Адкрыццё часткі МК памяці ахвяраў Першай сусветнай вайны. г.Смаргонь, жнівень 2014 года.</vt:lpstr>
      <vt:lpstr>Уладзімір Церабун дае 7 парадаў, як быць шчаслівым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Церабун Уладзімір  сябра Беларускага саюза мастакоў, скульптар, заслужаны дзеяч мастацтваў Рэспублікі Беларусь</dc:title>
  <dc:creator>Speed_XP</dc:creator>
  <cp:lastModifiedBy>Natalia</cp:lastModifiedBy>
  <cp:revision>144</cp:revision>
  <dcterms:created xsi:type="dcterms:W3CDTF">2014-05-26T09:21:04Z</dcterms:created>
  <dcterms:modified xsi:type="dcterms:W3CDTF">2018-04-05T09:49:51Z</dcterms:modified>
</cp:coreProperties>
</file>